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07-01-2025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07-01-2025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3551266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07-01-2025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Akshat Chauhan</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January,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https://github.com/AkshatChauhanGIT/spacexds/blob/main/Data%20Wrangling.ipynb.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https://github.com/AkshatChauhanGIT/spacexds/blob/main/EDA%20with%20Data%20Visualization.ipynb.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https://github.com/AkshatChauhanGIT/spacexds/blob/main/EDA%20with%20SQL.ipynb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https://github.com/AkshatChauhanGIT/spacexds/blob/main/Machine%20Learning%20Prediction.ipynb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https://github.com/AkshatChauhanGIT/spacexds/blob/main/Data%20Collection%20API.ipynb.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https://github.com/AkshatChauhanGIT/spacexds/blob/main/Data%20Collection%20with%20Web%20Scraping.ipynb.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1337</TotalTime>
  <Words>1774</Words>
  <Application>Microsoft Office PowerPoint</Application>
  <PresentationFormat>Widescreen</PresentationFormat>
  <Paragraphs>206</Paragraphs>
  <Slides>46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Akshat Chauhan</cp:lastModifiedBy>
  <cp:revision>200</cp:revision>
  <dcterms:created xsi:type="dcterms:W3CDTF">2021-04-29T18:58:34Z</dcterms:created>
  <dcterms:modified xsi:type="dcterms:W3CDTF">2025-01-07T16:23:57Z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